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Предприниматель и общественный деятель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Максим Божко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4795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Гимназия №134, математика (Алматы 1998)</a:t>
            </a:r>
            <a:endParaRPr lang="en-US" dirty="0" smtClean="0"/>
          </a:p>
          <a:p>
            <a:r>
              <a:rPr lang="ru-RU" dirty="0" smtClean="0"/>
              <a:t>ЕНУ </a:t>
            </a:r>
            <a:r>
              <a:rPr lang="ru-RU" dirty="0" err="1" smtClean="0"/>
              <a:t>им.Гумилева</a:t>
            </a:r>
            <a:r>
              <a:rPr lang="ru-RU" dirty="0" smtClean="0"/>
              <a:t>, экономика (Астана 2003)</a:t>
            </a:r>
          </a:p>
          <a:p>
            <a:r>
              <a:rPr lang="en-US" dirty="0" smtClean="0"/>
              <a:t>GWU</a:t>
            </a:r>
            <a:r>
              <a:rPr lang="ru-RU" dirty="0" smtClean="0"/>
              <a:t>, </a:t>
            </a:r>
            <a:r>
              <a:rPr lang="en-US" dirty="0" smtClean="0"/>
              <a:t>MS in Project Management</a:t>
            </a:r>
            <a:r>
              <a:rPr lang="ru-RU" dirty="0" smtClean="0"/>
              <a:t> (Вашингтон 2008)</a:t>
            </a:r>
          </a:p>
          <a:p>
            <a:r>
              <a:rPr lang="en-US" dirty="0" smtClean="0"/>
              <a:t>IT </a:t>
            </a:r>
            <a:r>
              <a:rPr lang="ru-RU" dirty="0" smtClean="0"/>
              <a:t>бизнес (Астана 2003-2007)</a:t>
            </a:r>
          </a:p>
          <a:p>
            <a:r>
              <a:rPr lang="ru-RU" dirty="0" smtClean="0"/>
              <a:t>Сельхоз бизнес – Курочка Ряба (Казахстан 2009-…)</a:t>
            </a:r>
            <a:endParaRPr lang="en-US" dirty="0" smtClean="0"/>
          </a:p>
          <a:p>
            <a:r>
              <a:rPr lang="ru-RU" dirty="0" smtClean="0"/>
              <a:t>Муж (2007-…) </a:t>
            </a:r>
          </a:p>
          <a:p>
            <a:r>
              <a:rPr lang="ru-RU" dirty="0" smtClean="0"/>
              <a:t>Отец четверых детей (2008, 2009, 2013, 2021)</a:t>
            </a:r>
          </a:p>
          <a:p>
            <a:r>
              <a:rPr lang="en-US" dirty="0" err="1" smtClean="0"/>
              <a:t>IronMan</a:t>
            </a:r>
            <a:r>
              <a:rPr lang="en-US" dirty="0" smtClean="0"/>
              <a:t> (Barcelona 2019)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124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Общественная деятельность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Ассоциация яичных производителей Казахстана        </a:t>
            </a:r>
            <a:r>
              <a:rPr lang="ru-RU" sz="1600" dirty="0" smtClean="0"/>
              <a:t>Президент 2014-2021, Вице-президент 2021-…</a:t>
            </a:r>
          </a:p>
          <a:p>
            <a:r>
              <a:rPr lang="ru-RU" dirty="0"/>
              <a:t>Депутат </a:t>
            </a:r>
            <a:r>
              <a:rPr lang="ru-RU" dirty="0" err="1"/>
              <a:t>маслихата</a:t>
            </a:r>
            <a:r>
              <a:rPr lang="ru-RU" dirty="0"/>
              <a:t> </a:t>
            </a:r>
            <a:r>
              <a:rPr lang="ru-RU" dirty="0" err="1"/>
              <a:t>Акмолинской</a:t>
            </a:r>
            <a:r>
              <a:rPr lang="ru-RU" dirty="0"/>
              <a:t> области 2016-2021</a:t>
            </a:r>
          </a:p>
          <a:p>
            <a:r>
              <a:rPr lang="ru-RU" dirty="0"/>
              <a:t>Член регионального совета НПП </a:t>
            </a:r>
            <a:r>
              <a:rPr lang="ru-RU" dirty="0" err="1"/>
              <a:t>Акмолинской</a:t>
            </a:r>
            <a:r>
              <a:rPr lang="ru-RU" dirty="0"/>
              <a:t> </a:t>
            </a:r>
            <a:r>
              <a:rPr lang="ru-RU" dirty="0" err="1" smtClean="0"/>
              <a:t>обл</a:t>
            </a:r>
            <a:r>
              <a:rPr lang="ru-RU" dirty="0" smtClean="0"/>
              <a:t> </a:t>
            </a:r>
            <a:r>
              <a:rPr lang="ru-RU" dirty="0"/>
              <a:t>2020-</a:t>
            </a:r>
            <a:r>
              <a:rPr lang="ru-RU" dirty="0" smtClean="0"/>
              <a:t>…</a:t>
            </a:r>
          </a:p>
          <a:p>
            <a:r>
              <a:rPr lang="ru-RU" dirty="0" smtClean="0"/>
              <a:t>Председатель </a:t>
            </a:r>
            <a:r>
              <a:rPr lang="en-US" dirty="0" err="1" smtClean="0"/>
              <a:t>Bolashaq</a:t>
            </a:r>
            <a:r>
              <a:rPr lang="en-US" dirty="0" smtClean="0"/>
              <a:t> Business Club 2022-…</a:t>
            </a:r>
          </a:p>
          <a:p>
            <a:r>
              <a:rPr lang="ru-RU" dirty="0" smtClean="0"/>
              <a:t>Соучредитель Федерации баскетбола города Астана</a:t>
            </a:r>
          </a:p>
          <a:p>
            <a:r>
              <a:rPr lang="ru-RU" dirty="0" smtClean="0"/>
              <a:t>Член бизнес клуба </a:t>
            </a:r>
            <a:r>
              <a:rPr lang="en-US" dirty="0" err="1" smtClean="0"/>
              <a:t>iQ</a:t>
            </a:r>
            <a:r>
              <a:rPr lang="en-US" dirty="0" smtClean="0"/>
              <a:t> Club (</a:t>
            </a:r>
            <a:r>
              <a:rPr lang="ru-RU" dirty="0" smtClean="0"/>
              <a:t>школ</a:t>
            </a:r>
            <a:r>
              <a:rPr lang="ru-RU" dirty="0"/>
              <a:t>а</a:t>
            </a:r>
            <a:r>
              <a:rPr lang="ru-RU" dirty="0" smtClean="0"/>
              <a:t> </a:t>
            </a:r>
            <a:r>
              <a:rPr lang="en-US" dirty="0" err="1" smtClean="0"/>
              <a:t>iQanat</a:t>
            </a:r>
            <a:r>
              <a:rPr lang="en-US" dirty="0" smtClean="0"/>
              <a:t>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5234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Мероприятия для продвижения культуры предпринимательства </a:t>
            </a:r>
          </a:p>
          <a:p>
            <a:pPr lvl="1"/>
            <a:r>
              <a:rPr lang="en-US" dirty="0" err="1" smtClean="0"/>
              <a:t>Bolashaq</a:t>
            </a:r>
            <a:r>
              <a:rPr lang="en-US" dirty="0" smtClean="0"/>
              <a:t> Business Forum</a:t>
            </a:r>
            <a:endParaRPr lang="ru-RU" dirty="0" smtClean="0"/>
          </a:p>
          <a:p>
            <a:pPr lvl="1"/>
            <a:r>
              <a:rPr lang="en-US" dirty="0" err="1" smtClean="0"/>
              <a:t>StartUp</a:t>
            </a:r>
            <a:r>
              <a:rPr lang="ru-RU" dirty="0" smtClean="0"/>
              <a:t> </a:t>
            </a:r>
            <a:r>
              <a:rPr lang="en-US" dirty="0" err="1" smtClean="0"/>
              <a:t>Bolashaq</a:t>
            </a:r>
            <a:endParaRPr lang="ru-RU" dirty="0" smtClean="0"/>
          </a:p>
          <a:p>
            <a:pPr lvl="1"/>
            <a:r>
              <a:rPr lang="en-US" dirty="0" err="1" smtClean="0"/>
              <a:t>Qoldau</a:t>
            </a:r>
            <a:r>
              <a:rPr lang="en-US" dirty="0" smtClean="0"/>
              <a:t> </a:t>
            </a:r>
            <a:r>
              <a:rPr lang="en-US" dirty="0"/>
              <a:t>mentoring </a:t>
            </a:r>
            <a:r>
              <a:rPr lang="en-US" dirty="0" smtClean="0"/>
              <a:t>program</a:t>
            </a:r>
            <a:endParaRPr lang="ru-RU" dirty="0" smtClean="0"/>
          </a:p>
          <a:p>
            <a:r>
              <a:rPr lang="ru-RU" dirty="0" smtClean="0"/>
              <a:t>Продвижение семейных ценностей, здорового образа жизни, благотворительность</a:t>
            </a:r>
          </a:p>
          <a:p>
            <a:pPr lvl="1"/>
            <a:r>
              <a:rPr lang="ru-RU" dirty="0" smtClean="0"/>
              <a:t>Зимний благотворительный бал</a:t>
            </a:r>
          </a:p>
          <a:p>
            <a:pPr lvl="1"/>
            <a:r>
              <a:rPr lang="ru-RU" dirty="0" smtClean="0"/>
              <a:t>Забег </a:t>
            </a:r>
            <a:r>
              <a:rPr lang="en-US" dirty="0" smtClean="0"/>
              <a:t>Run for Autism</a:t>
            </a:r>
          </a:p>
          <a:p>
            <a:pPr lvl="1"/>
            <a:r>
              <a:rPr lang="ru-RU" dirty="0" smtClean="0"/>
              <a:t>Баскетбольная школьная лига в Астане</a:t>
            </a:r>
          </a:p>
        </p:txBody>
      </p:sp>
    </p:spTree>
    <p:extLst>
      <p:ext uri="{BB962C8B-B14F-4D97-AF65-F5344CB8AC3E}">
        <p14:creationId xmlns:p14="http://schemas.microsoft.com/office/powerpoint/2010/main" val="705239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TM16401375[[fn=Мэдисон]]</Template>
  <TotalTime>79</TotalTime>
  <Words>148</Words>
  <Application>Microsoft Office PowerPoint</Application>
  <PresentationFormat>Широкоэкранный</PresentationFormat>
  <Paragraphs>27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MS Shell Dlg 2</vt:lpstr>
      <vt:lpstr>Wingdings</vt:lpstr>
      <vt:lpstr>Wingdings 3</vt:lpstr>
      <vt:lpstr>Madison</vt:lpstr>
      <vt:lpstr> Предприниматель и общественный деятель</vt:lpstr>
      <vt:lpstr>Кто Я?</vt:lpstr>
      <vt:lpstr>Общественная деятельность</vt:lpstr>
      <vt:lpstr>Программа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Предприниматель и общественный деятель</dc:title>
  <dc:creator>Пользователь</dc:creator>
  <cp:lastModifiedBy>Пользователь</cp:lastModifiedBy>
  <cp:revision>8</cp:revision>
  <dcterms:created xsi:type="dcterms:W3CDTF">2024-05-30T05:51:35Z</dcterms:created>
  <dcterms:modified xsi:type="dcterms:W3CDTF">2024-05-30T07:11:28Z</dcterms:modified>
</cp:coreProperties>
</file>